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F1D44-0938-40AC-B141-8B339809B84D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BED6B-B51A-4C23-868B-2EB7B50D50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9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235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1451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748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829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576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19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212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461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049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134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886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790E-7C4A-47FD-8957-FD831C62FB24}" type="datetimeFigureOut">
              <a:rPr lang="en-GB" smtClean="0"/>
              <a:pPr/>
              <a:t>28/05/2016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DDA1-7BF3-4FB3-BB55-4FECCD3022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6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4" y="0"/>
            <a:ext cx="10515600" cy="1325563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332" y="956875"/>
            <a:ext cx="10522634" cy="60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2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ভালোভাবে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405" y="1803748"/>
            <a:ext cx="4675082" cy="2143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1007" y="1754152"/>
            <a:ext cx="4675082" cy="2143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8704" y="5002385"/>
            <a:ext cx="4675082" cy="16614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25620" y="2875387"/>
            <a:ext cx="751562" cy="125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6" y="2104373"/>
            <a:ext cx="912464" cy="1240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2" y="2162339"/>
            <a:ext cx="848897" cy="1225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91" y="2310248"/>
            <a:ext cx="1030270" cy="929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10" y="2162339"/>
            <a:ext cx="559966" cy="1104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20" y="2111571"/>
            <a:ext cx="848897" cy="1225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834" y="2202091"/>
            <a:ext cx="559966" cy="1104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11" y="2202090"/>
            <a:ext cx="1131901" cy="1038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37" y="2310248"/>
            <a:ext cx="963606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0039 0.452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2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24856 -0.295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-14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24674 0.4506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25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4935 -0.1328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-6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48763 0.2231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111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7708 0.3861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193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0951 -0.3069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5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1341 0.0064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2697" y="1825625"/>
                <a:ext cx="11547566" cy="37932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5400" dirty="0" smtClean="0"/>
                  <a:t>A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bn-BD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5400" dirty="0" smtClean="0"/>
                  <a:t>A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5400" dirty="0" smtClean="0"/>
                  <a:t>, A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5400" dirty="0" smtClean="0"/>
                  <a:t> , A – B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এরমাননির্নয়কর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5400" dirty="0" smtClean="0"/>
              </a:p>
              <a:p>
                <a:pPr marL="0" indent="0" algn="ctr">
                  <a:buNone/>
                </a:pPr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:r>
                  <a:rPr lang="en-US" sz="5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</a:t>
                </a:r>
                <a:r>
                  <a:rPr lang="en-US" sz="5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5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r>
                  <a:rPr lang="en-US" sz="5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697" y="1825625"/>
                <a:ext cx="11547566" cy="3793298"/>
              </a:xfrm>
              <a:blipFill rotWithShape="0">
                <a:blip r:embed="rId2"/>
                <a:stretch>
                  <a:fillRect l="-2851" t="-6742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14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3354"/>
                <a:ext cx="10515600" cy="48024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bn-BD" sz="4400" dirty="0" smtClean="0"/>
              </a:p>
              <a:p>
                <a:pPr marL="0" indent="0">
                  <a:buNone/>
                </a:pPr>
                <a:r>
                  <a:rPr lang="bn-BD" sz="4400" dirty="0" smtClean="0"/>
                  <a:t>      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{1,2,3,a,b,c}</a:t>
                </a:r>
              </a:p>
              <a:p>
                <a:pPr marL="0" indent="0">
                  <a:buNone/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r>
                  <a:rPr lang="en-US" sz="4400" dirty="0"/>
                  <a:t>            =</a:t>
                </a:r>
                <a:r>
                  <a:rPr lang="en-US" sz="4400" dirty="0">
                    <a:solidFill>
                      <a:srgbClr val="C00000"/>
                    </a:solidFill>
                  </a:rPr>
                  <a:t>{2,3,a,b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4800" dirty="0">
                    <a:solidFill>
                      <a:srgbClr val="C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bn-BD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bn-BD" sz="4400" dirty="0"/>
                  <a:t> -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{</a:t>
                </a:r>
                <a:r>
                  <a:rPr lang="en-US" sz="4400" dirty="0">
                    <a:solidFill>
                      <a:srgbClr val="C00000"/>
                    </a:solidFill>
                  </a:rPr>
                  <a:t>1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}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3354"/>
                <a:ext cx="10515600" cy="4802402"/>
              </a:xfrm>
              <a:blipFill rotWithShape="0">
                <a:blip r:embed="rId2"/>
                <a:stretch>
                  <a:fillRect l="-2667" t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947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ভেনচিত্রের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0856"/>
            <a:ext cx="3203792" cy="28204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2" y="1690688"/>
            <a:ext cx="4183694" cy="30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7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365125"/>
            <a:ext cx="11090753" cy="1325563"/>
          </a:xfrm>
        </p:spPr>
        <p:txBody>
          <a:bodyPr/>
          <a:lstStyle/>
          <a:p>
            <a:pPr algn="ctr"/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047" y="1825625"/>
                <a:ext cx="11090753" cy="2069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ভেনচিত্রের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দেখও।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047" y="1825625"/>
                <a:ext cx="11090753" cy="2069970"/>
              </a:xfrm>
              <a:blipFill rotWithShape="0">
                <a:blip r:embed="rId2"/>
                <a:stretch>
                  <a:fillRect l="-2473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45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92" y="277117"/>
            <a:ext cx="10515600" cy="862426"/>
          </a:xfrm>
        </p:spPr>
        <p:txBody>
          <a:bodyPr>
            <a:normAutofit/>
          </a:bodyPr>
          <a:lstStyle/>
          <a:p>
            <a:r>
              <a:rPr lang="en-US" sz="5400" u="sng" dirty="0" err="1"/>
              <a:t>দলীয়</a:t>
            </a:r>
            <a:r>
              <a:rPr lang="en-US" sz="5400" u="sng" dirty="0"/>
              <a:t> </a:t>
            </a:r>
            <a:r>
              <a:rPr lang="en-US" sz="5400" u="sng" dirty="0" err="1" smtClean="0"/>
              <a:t>কাজের</a:t>
            </a:r>
            <a:r>
              <a:rPr lang="en-US" sz="5400" u="sng" dirty="0" smtClean="0"/>
              <a:t> </a:t>
            </a:r>
            <a:r>
              <a:rPr lang="en-US" sz="5400" u="sng" dirty="0" err="1" smtClean="0"/>
              <a:t>সমাধানঃ</a:t>
            </a:r>
            <a:endParaRPr lang="en-US" sz="5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13934" y="5398718"/>
                <a:ext cx="44102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934" y="5398718"/>
                <a:ext cx="4410205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6779" y="5436572"/>
                <a:ext cx="44102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79" y="5436572"/>
                <a:ext cx="4410205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84" y="1690594"/>
            <a:ext cx="40386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13934" y="1978493"/>
            <a:ext cx="3914775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091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928097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4215"/>
                <a:ext cx="10515600" cy="56172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A={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1,3,5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},  B={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2,4,6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{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      (খ) 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(গ)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(ঘ) {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A={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1,2,3,4}, B={2,4,5,6} </a:t>
                </a:r>
                <a:r>
                  <a:rPr lang="en-US" sz="4000" dirty="0" err="1" smtClean="0"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-</a:t>
                </a:r>
              </a:p>
              <a:p>
                <a:pPr marL="857250" indent="-857250">
                  <a:buAutoNum type="romanLcPeriod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</m:oMath>
                </a14:m>
                <a:endParaRPr lang="en-US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857250" indent="-857250">
                  <a:buAutoNum type="romanLcPeriod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857250" indent="-857250"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০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নিচেরকোনটিসঠিক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ii     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iii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ii, iii     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ii, iii </a:t>
                </a:r>
              </a:p>
              <a:p>
                <a:pPr marL="0" indent="0">
                  <a:buNone/>
                </a:pP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4215"/>
                <a:ext cx="10515600" cy="5617209"/>
              </a:xfrm>
              <a:blipFill rotWithShape="0">
                <a:blip r:embed="rId2"/>
                <a:stretch>
                  <a:fillRect l="-2377" t="-4017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35879" y="1683498"/>
            <a:ext cx="590694" cy="456126"/>
            <a:chOff x="10487147" y="1160984"/>
            <a:chExt cx="590694" cy="45612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487147" y="1318812"/>
              <a:ext cx="146019" cy="2982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0633703" y="1160984"/>
              <a:ext cx="444138" cy="431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315232" y="5516462"/>
            <a:ext cx="590694" cy="456126"/>
            <a:chOff x="10487147" y="1160984"/>
            <a:chExt cx="590694" cy="4561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487147" y="1318812"/>
              <a:ext cx="146019" cy="2982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0633703" y="1160984"/>
              <a:ext cx="444138" cy="431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705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6834" y="535577"/>
                <a:ext cx="11260182" cy="4807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নিচেরতথ্যেরভিত্তিতে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৩ ও ৪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নংপ্রশ্নেরউত্তরদাও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A={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a,c,e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}, B={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b,d,f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}, C={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b,c,d,e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=? 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{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b,d,f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 (খ) {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a,c,e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  (গ) {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a,b,c,d,e,f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 (ঘ)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∩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(ক) {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b,d,f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(খ) {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a,c,e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 (গ) {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a,b,c,d,e,f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(ঘ)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834" y="535577"/>
                <a:ext cx="11260182" cy="4807132"/>
              </a:xfrm>
              <a:blipFill rotWithShape="0">
                <a:blip r:embed="rId2"/>
                <a:stretch>
                  <a:fillRect l="-2220" t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931920" y="2625634"/>
            <a:ext cx="613956" cy="431076"/>
            <a:chOff x="10476411" y="1123406"/>
            <a:chExt cx="613956" cy="43107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476411" y="1332411"/>
              <a:ext cx="156755" cy="2220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646229" y="1123406"/>
              <a:ext cx="444138" cy="431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437220" y="4023359"/>
            <a:ext cx="613956" cy="431076"/>
            <a:chOff x="10476411" y="1123406"/>
            <a:chExt cx="613956" cy="43107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0476411" y="1332411"/>
              <a:ext cx="156755" cy="2220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646229" y="1123406"/>
              <a:ext cx="444138" cy="431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571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85344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</a:rPr>
              <a:t>বাড়ির কাজ </a:t>
            </a:r>
            <a:endParaRPr lang="en-U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787" y="1770996"/>
                <a:ext cx="11398684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𝑓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∩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)∪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এরমাননির্নয়কর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প্রমানকরযে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)∪(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)∪(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770996"/>
                <a:ext cx="11398684" cy="3262432"/>
              </a:xfrm>
              <a:prstGeom prst="rect">
                <a:avLst/>
              </a:prstGeom>
              <a:blipFill rotWithShape="0">
                <a:blip r:embed="rId2"/>
                <a:stretch>
                  <a:fillRect l="-1926" t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706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-flow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76"/>
            <a:ext cx="12192000" cy="6597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3902" y="3305353"/>
            <a:ext cx="49536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4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7131" y="247971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মাহমুদুল হক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মাহমুদ)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শিক্ষক(ব্যবসায় শিক্ষা)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টি এন্ড টি উচ্চ বিদ্যালয়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আগ্রাবাদ, চট্টগ্রাম।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আইডি নং – ০৪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নং-০১৮১৪ ৯৪০ ২৬৩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ইমেইল-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mahmudc0x</a:t>
            </a:r>
            <a:r>
              <a:rPr lang="en-US" sz="2400" dirty="0" smtClean="0">
                <a:cs typeface="NikoshBAN" pitchFamily="2" charset="0"/>
              </a:rPr>
              <a:t>11@gmail.com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72593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মো:ফজলে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টি এন্ড টি উচ্চ বিদ্যালয়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আগ্রাবাদ, চট্টগ্রাম।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আইডি নং – 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03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192250" y="1035706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 dirty="0" err="1" smtClean="0">
                <a:latin typeface="Times New Roman" pitchFamily="18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887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0245"/>
            <a:ext cx="10515600" cy="3706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3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22" y="108438"/>
            <a:ext cx="10515600" cy="1094061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i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i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i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i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i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34" y="1628190"/>
            <a:ext cx="3698067" cy="37322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0" y="1670395"/>
            <a:ext cx="3940611" cy="3732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25" y="1698529"/>
            <a:ext cx="3518754" cy="37322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878" y="5472333"/>
            <a:ext cx="432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ক্রিকেট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244" y="5411244"/>
            <a:ext cx="356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ফুটবল দল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1970" y="5411244"/>
            <a:ext cx="3269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হকি  দল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9659"/>
            <a:ext cx="10515600" cy="144423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</a:rPr>
              <a:t>আ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729132"/>
            <a:ext cx="10697309" cy="340438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9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9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69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4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41" y="3081403"/>
            <a:ext cx="11995759" cy="32349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সজ্ঞায়িত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সেট,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সেটের আন্তর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989" y="1842234"/>
            <a:ext cx="10083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u="sng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i="1" u="sng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u="sng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i="1" u="sng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u="sng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i="1" u="sng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u="sng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i="1" u="sng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1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18" y="0"/>
            <a:ext cx="10515600" cy="5743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BD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" y="3038622"/>
            <a:ext cx="2730903" cy="2007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40" y="2936905"/>
            <a:ext cx="2255780" cy="2234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095" y="3066757"/>
            <a:ext cx="2736450" cy="2048428"/>
          </a:xfrm>
          <a:prstGeom prst="rect">
            <a:avLst/>
          </a:prstGeom>
        </p:spPr>
      </p:pic>
      <p:pic>
        <p:nvPicPr>
          <p:cNvPr id="26" name="Content Placeholder 3" descr="primaryandsecondarytext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658124" y="3010485"/>
            <a:ext cx="2505620" cy="2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4961"/>
            <a:ext cx="10515600" cy="2034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pPr marL="0" indent="0">
              <a:buNone/>
            </a:pP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98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64" y="2401823"/>
            <a:ext cx="11536471" cy="2245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সু-সজ্ঞায়িত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94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390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Office Theme</vt:lpstr>
      <vt:lpstr>সবাইকে শুভেচ্ছা</vt:lpstr>
      <vt:lpstr>PowerPoint Presentation</vt:lpstr>
      <vt:lpstr>পাঠ পরিচিতি </vt:lpstr>
      <vt:lpstr>নিচের চিত্রগুলো লক্ষ্য কর </vt:lpstr>
      <vt:lpstr>আজকের পাঠ  </vt:lpstr>
      <vt:lpstr>শিখনফল</vt:lpstr>
      <vt:lpstr>নিচের চিত্রগুলো লক্ষ্য কর</vt:lpstr>
      <vt:lpstr>একক কাজ </vt:lpstr>
      <vt:lpstr>একক কাজের সমাধান</vt:lpstr>
      <vt:lpstr>নিচের চিত্রগুলো ভালোভাবে লক্ষ্য কর</vt:lpstr>
      <vt:lpstr>জোড়ায় কাজ</vt:lpstr>
      <vt:lpstr>সমাধানঃ</vt:lpstr>
      <vt:lpstr>ভেনচিত্রের সাহায্যে সংযোগ ও ছেদ সেট নির্নয় : </vt:lpstr>
      <vt:lpstr>দলীয় কাজ </vt:lpstr>
      <vt:lpstr>দলীয় কাজের সমাধানঃ</vt:lpstr>
      <vt:lpstr>মূল্যায়ন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ধন্যবাদ</dc:title>
  <dc:creator>A-Hannan</dc:creator>
  <cp:lastModifiedBy>user</cp:lastModifiedBy>
  <cp:revision>105</cp:revision>
  <dcterms:created xsi:type="dcterms:W3CDTF">2015-12-07T00:21:43Z</dcterms:created>
  <dcterms:modified xsi:type="dcterms:W3CDTF">2016-05-28T03:50:01Z</dcterms:modified>
</cp:coreProperties>
</file>